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0398"/>
            <a:ext cx="12192000" cy="2554063"/>
          </a:xfrm>
        </p:spPr>
        <p:txBody>
          <a:bodyPr>
            <a:normAutofit/>
          </a:bodyPr>
          <a:lstStyle/>
          <a:p>
            <a:r>
              <a:rPr lang="en-US" sz="2800" dirty="0"/>
              <a:t>God Be With You!</a:t>
            </a:r>
          </a:p>
          <a:p>
            <a:r>
              <a:rPr lang="en-US" sz="2800" dirty="0"/>
              <a:t>Rom. 16:20</a:t>
            </a:r>
          </a:p>
          <a:p>
            <a:r>
              <a:rPr lang="en-US" sz="2800" dirty="0"/>
              <a:t>Jeremiah </a:t>
            </a:r>
            <a:r>
              <a:rPr lang="en-US" sz="2800" dirty="0" err="1"/>
              <a:t>Earnes</a:t>
            </a:r>
            <a:r>
              <a:rPr lang="en-US" sz="2800" dirty="0"/>
              <a:t> Rankin, 1828-1904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Db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kembit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73728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in;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“Manna”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90981" y="6156101"/>
            <a:ext cx="240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lung-am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82355" y="6156101"/>
            <a:ext cx="2409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90981" y="6156101"/>
            <a:ext cx="240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655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157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25. Nangmah Tawh Pasian Omkhawm Tahen!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2018-12-13T16:57:18Z</dcterms:modified>
</cp:coreProperties>
</file>